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Fraunces Extra Bold" panose="020B0604020202020204" charset="0"/>
      <p:regular r:id="rId15"/>
    </p:embeddedFont>
    <p:embeddedFont>
      <p:font typeface="Nobile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5932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2843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Introduction to Tkinter – Python's GUI Library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861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Building User-Friendly Desktop Applications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121116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0" y="5128736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104209"/>
            <a:ext cx="286154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obile Bold" pitchFamily="34" charset="0"/>
                <a:ea typeface="Nobile Bold" pitchFamily="34" charset="-122"/>
                <a:cs typeface="Nobile Bold" pitchFamily="34" charset="-120"/>
              </a:rPr>
              <a:t>by Thet Naing Htun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8928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What is Tkinter?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3822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016091"/>
            <a:ext cx="43919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Default GUI library for Python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6280190" y="390215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7" name="Text 4"/>
          <p:cNvSpPr/>
          <p:nvPr/>
        </p:nvSpPr>
        <p:spPr>
          <a:xfrm>
            <a:off x="7017306" y="3980021"/>
            <a:ext cx="33574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Based on Tcl/Tk toolkit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6280190" y="486608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9" name="Text 6"/>
          <p:cNvSpPr/>
          <p:nvPr/>
        </p:nvSpPr>
        <p:spPr>
          <a:xfrm>
            <a:off x="7017306" y="4943951"/>
            <a:ext cx="42301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Cross-platform compatibility</a:t>
            </a:r>
            <a:endParaRPr lang="en-US" sz="2200" dirty="0"/>
          </a:p>
        </p:txBody>
      </p:sp>
      <p:sp>
        <p:nvSpPr>
          <p:cNvPr id="10" name="Shape 7"/>
          <p:cNvSpPr/>
          <p:nvPr/>
        </p:nvSpPr>
        <p:spPr>
          <a:xfrm>
            <a:off x="6280190" y="583001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5907881"/>
            <a:ext cx="49775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Lightweight and beginner-friendly</a:t>
            </a: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64546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Why Choose Tkinter?</a:t>
            </a:r>
            <a:endParaRPr lang="en-US" sz="40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 additional installation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574280" y="2108121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Beginner-friendly syntax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574280" y="2510195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Rapid prototyping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74280" y="2912269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Perfect for small-medium projects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4444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 Features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293382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143845"/>
            <a:ext cx="33008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Wide Range of Widgets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3634264"/>
            <a:ext cx="36364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Buttons, labels, text boxes, and more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3684" y="2293382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13684" y="3143845"/>
            <a:ext cx="363652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Customizable Appearance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13684" y="3988594"/>
            <a:ext cx="36365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Colors, fonts, and themes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4927044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3790" y="5777508"/>
            <a:ext cx="363640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Event-Driven Programming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93790" y="6622256"/>
            <a:ext cx="36364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Responsive user interactions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3160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Basic Widgets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80542"/>
            <a:ext cx="7556421" cy="2517458"/>
          </a:xfrm>
          <a:prstGeom prst="roundRect">
            <a:avLst>
              <a:gd name="adj" fmla="val 8109"/>
            </a:avLst>
          </a:prstGeom>
          <a:solidFill>
            <a:srgbClr val="DDEEE0"/>
          </a:solidFill>
          <a:ln/>
        </p:spPr>
      </p:sp>
      <p:sp>
        <p:nvSpPr>
          <p:cNvPr id="5" name="Shape 2"/>
          <p:cNvSpPr/>
          <p:nvPr/>
        </p:nvSpPr>
        <p:spPr>
          <a:xfrm>
            <a:off x="782479" y="3380542"/>
            <a:ext cx="7579043" cy="2517458"/>
          </a:xfrm>
          <a:prstGeom prst="roundRect">
            <a:avLst>
              <a:gd name="adj" fmla="val 1352"/>
            </a:avLst>
          </a:prstGeom>
          <a:solidFill>
            <a:srgbClr val="DDEEE0"/>
          </a:solidFill>
          <a:ln/>
        </p:spPr>
      </p:sp>
      <p:sp>
        <p:nvSpPr>
          <p:cNvPr id="6" name="Text 3"/>
          <p:cNvSpPr/>
          <p:nvPr/>
        </p:nvSpPr>
        <p:spPr>
          <a:xfrm>
            <a:off x="1009293" y="3550563"/>
            <a:ext cx="7125414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highlight>
                  <a:srgbClr val="DDEEE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tkinter as </a:t>
            </a:r>
            <a:r>
              <a:rPr lang="en-US" sz="1750" dirty="0" err="1">
                <a:solidFill>
                  <a:srgbClr val="405449"/>
                </a:solidFill>
                <a:highlight>
                  <a:srgbClr val="DDEEE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tk</a:t>
            </a:r>
            <a:endParaRPr lang="en-US" sz="1750" dirty="0">
              <a:solidFill>
                <a:srgbClr val="405449"/>
              </a:solidFill>
              <a:highlight>
                <a:srgbClr val="DDEEE0"/>
              </a:highlight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highlight>
                  <a:srgbClr val="DDEEE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root = </a:t>
            </a:r>
            <a:r>
              <a:rPr lang="en-US" sz="1750" dirty="0" err="1">
                <a:solidFill>
                  <a:srgbClr val="405449"/>
                </a:solidFill>
                <a:highlight>
                  <a:srgbClr val="DDEEE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tk.Tk</a:t>
            </a:r>
            <a:r>
              <a:rPr lang="en-US" sz="1750" dirty="0">
                <a:solidFill>
                  <a:srgbClr val="405449"/>
                </a:solidFill>
                <a:highlight>
                  <a:srgbClr val="DDEEE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405449"/>
                </a:solidFill>
                <a:highlight>
                  <a:srgbClr val="DDEEE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btn</a:t>
            </a:r>
            <a:r>
              <a:rPr lang="en-US" sz="1750" dirty="0">
                <a:solidFill>
                  <a:srgbClr val="405449"/>
                </a:solidFill>
                <a:highlight>
                  <a:srgbClr val="DDEEE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= tk.Button(root, text="Click Me!")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405449"/>
                </a:solidFill>
                <a:highlight>
                  <a:srgbClr val="DDEEE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btn.pack</a:t>
            </a:r>
            <a:r>
              <a:rPr lang="en-US" sz="1750" dirty="0">
                <a:solidFill>
                  <a:srgbClr val="405449"/>
                </a:solidFill>
                <a:highlight>
                  <a:srgbClr val="DDEEE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405449"/>
                </a:solidFill>
                <a:highlight>
                  <a:srgbClr val="DDEEE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root.mainloop</a:t>
            </a:r>
            <a:r>
              <a:rPr lang="en-US" sz="1750" dirty="0">
                <a:solidFill>
                  <a:srgbClr val="405449"/>
                </a:solidFill>
                <a:highlight>
                  <a:srgbClr val="DDEEE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49003"/>
            <a:ext cx="58787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Layout Management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59794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1074" y="2824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pack()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41074" y="3315176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Simple vertical/horizontal stacking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95882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1074" y="4185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grid()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41074" y="4676061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Row/column-based layout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319713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1074" y="55465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place()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41074" y="6036945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Absolute positioning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4701" y="365165"/>
            <a:ext cx="3860483" cy="414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Alternatives to Tkinter</a:t>
            </a:r>
            <a:endParaRPr lang="en-US" sz="26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701" y="1045607"/>
            <a:ext cx="3319820" cy="205180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17275" y="1045607"/>
            <a:ext cx="1659850" cy="207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PyQt/PySide</a:t>
            </a:r>
            <a:endParaRPr lang="en-US" sz="1300" dirty="0"/>
          </a:p>
        </p:txBody>
      </p:sp>
      <p:sp>
        <p:nvSpPr>
          <p:cNvPr id="5" name="Text 2"/>
          <p:cNvSpPr/>
          <p:nvPr/>
        </p:nvSpPr>
        <p:spPr>
          <a:xfrm>
            <a:off x="3917275" y="1332667"/>
            <a:ext cx="10248424" cy="212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More powerful, but complex</a:t>
            </a:r>
            <a:endParaRPr lang="en-US" sz="10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701" y="3429357"/>
            <a:ext cx="3319820" cy="205180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917275" y="3429357"/>
            <a:ext cx="1659850" cy="207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Kivy</a:t>
            </a:r>
            <a:endParaRPr lang="en-US" sz="1300" dirty="0"/>
          </a:p>
        </p:txBody>
      </p:sp>
      <p:sp>
        <p:nvSpPr>
          <p:cNvPr id="8" name="Text 4"/>
          <p:cNvSpPr/>
          <p:nvPr/>
        </p:nvSpPr>
        <p:spPr>
          <a:xfrm>
            <a:off x="3917275" y="3716417"/>
            <a:ext cx="10248424" cy="212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For mobile/touch applications</a:t>
            </a:r>
            <a:endParaRPr lang="en-US" sz="10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701" y="5813108"/>
            <a:ext cx="3319820" cy="205180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3917275" y="5813108"/>
            <a:ext cx="1659850" cy="207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Dear PyGui</a:t>
            </a:r>
            <a:endParaRPr lang="en-US" sz="1300" dirty="0"/>
          </a:p>
        </p:txBody>
      </p:sp>
      <p:sp>
        <p:nvSpPr>
          <p:cNvPr id="11" name="Text 6"/>
          <p:cNvSpPr/>
          <p:nvPr/>
        </p:nvSpPr>
        <p:spPr>
          <a:xfrm>
            <a:off x="3917275" y="6100167"/>
            <a:ext cx="10248424" cy="212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Modern, GPU-accelerated</a:t>
            </a:r>
            <a:endParaRPr lang="en-US" sz="1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592366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Start Building Today!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Easy to learn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2108121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Great for beginners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2510195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Cross-platform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2912269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 extra installation</a:t>
            </a:r>
            <a:endParaRPr lang="en-US" sz="16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174</Words>
  <Application>Microsoft Office PowerPoint</Application>
  <PresentationFormat>Custom</PresentationFormat>
  <Paragraphs>53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Fraunces Extra Bold</vt:lpstr>
      <vt:lpstr>Nobile Bold</vt:lpstr>
      <vt:lpstr>Arial</vt:lpstr>
      <vt:lpstr>Nobile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E15</cp:lastModifiedBy>
  <cp:revision>2</cp:revision>
  <dcterms:created xsi:type="dcterms:W3CDTF">2025-06-28T03:12:47Z</dcterms:created>
  <dcterms:modified xsi:type="dcterms:W3CDTF">2025-06-28T03:18:03Z</dcterms:modified>
</cp:coreProperties>
</file>